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5148263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783" autoAdjust="0"/>
    <p:restoredTop sz="94628" autoAdjust="0"/>
  </p:normalViewPr>
  <p:slideViewPr>
    <p:cSldViewPr>
      <p:cViewPr>
        <p:scale>
          <a:sx n="103" d="100"/>
          <a:sy n="103" d="100"/>
        </p:scale>
        <p:origin x="-200" y="-264"/>
      </p:cViewPr>
      <p:guideLst>
        <p:guide orient="horz" pos="16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3A88D-11C9-490F-9D8A-2EEEDE58477B}" type="datetimeFigureOut">
              <a:rPr lang="en-AU" smtClean="0"/>
              <a:t>18/10/15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48FAE-5E29-4B2F-BC23-11A5A48F24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1299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21457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42915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64372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85829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607287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928744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250201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71659" algn="l" defTabSz="642915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89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48FAE-5E29-4B2F-BC23-11A5A48F248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1927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ulsory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F_004 PPT Template_FINAL_without live text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7" y="-60805"/>
            <a:ext cx="9373855" cy="5269875"/>
          </a:xfrm>
          <a:prstGeom prst="rect">
            <a:avLst/>
          </a:prstGeom>
        </p:spPr>
      </p:pic>
      <p:pic>
        <p:nvPicPr>
          <p:cNvPr id="6" name="Picture 5" descr="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" y="0"/>
            <a:ext cx="9138966" cy="3851067"/>
          </a:xfrm>
          <a:prstGeom prst="rect">
            <a:avLst/>
          </a:prstGeom>
        </p:spPr>
      </p:pic>
      <p:pic>
        <p:nvPicPr>
          <p:cNvPr id="7" name="Picture 6" descr="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146821"/>
            <a:ext cx="9593674" cy="53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9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555"/>
            <a:ext cx="8229600" cy="2113355"/>
          </a:xfrm>
          <a:effectLst>
            <a:outerShdw blurRad="50800" dist="38100" dir="2700000" algn="tl" rotWithShape="0">
              <a:prstClr val="black">
                <a:alpha val="65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defRPr>
            </a:lvl1pPr>
          </a:lstStyle>
          <a:p>
            <a:pPr lvl="0" defTabSz="45720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600" y="2183620"/>
            <a:ext cx="8863200" cy="1178290"/>
          </a:xfrm>
          <a:effectLst>
            <a:outerShdw blurRad="50800" dist="38100" dir="2700000" algn="tl" rotWithShape="0">
              <a:prstClr val="black">
                <a:alpha val="65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4800" b="1" kern="12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n-ea"/>
                <a:cs typeface="Arial"/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SAF_004 PPT Template_FINAL_without live text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7" y="-60805"/>
            <a:ext cx="9373855" cy="5269875"/>
          </a:xfrm>
          <a:prstGeom prst="rect">
            <a:avLst/>
          </a:prstGeom>
        </p:spPr>
      </p:pic>
      <p:pic>
        <p:nvPicPr>
          <p:cNvPr id="4" name="Picture 3" descr="NEC_002 Nectar PPT Template_2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294" y="-90164"/>
            <a:ext cx="9610030" cy="538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1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68676"/>
            <a:ext cx="7787208" cy="3342759"/>
          </a:xfrm>
        </p:spPr>
        <p:txBody>
          <a:bodyPr>
            <a:normAutofit/>
          </a:bodyPr>
          <a:lstStyle>
            <a:lvl1pPr marL="285736" indent="-285736">
              <a:lnSpc>
                <a:spcPct val="150000"/>
              </a:lnSpc>
              <a:buClr>
                <a:srgbClr val="FF6600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lnSpc>
                <a:spcPct val="150000"/>
              </a:lnSpc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lnSpc>
                <a:spcPct val="150000"/>
              </a:lnSpc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lnSpc>
                <a:spcPct val="150000"/>
              </a:lnSpc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195667"/>
            <a:ext cx="7796320" cy="858044"/>
          </a:xfrm>
        </p:spPr>
        <p:txBody>
          <a:bodyPr anchor="ctr">
            <a:noAutofit/>
          </a:bodyPr>
          <a:lstStyle>
            <a:lvl1pPr algn="l">
              <a:defRPr sz="4400" b="1" cap="none" baseline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 descr="SAF_004 PPT Template_FINAL_without live text_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57203"/>
            <a:ext cx="9361040" cy="5262671"/>
          </a:xfrm>
          <a:prstGeom prst="rect">
            <a:avLst/>
          </a:prstGeom>
        </p:spPr>
      </p:pic>
      <p:pic>
        <p:nvPicPr>
          <p:cNvPr id="4" name="Picture 3" descr="NEC_002 Nectar PPT Template_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9" y="-101243"/>
            <a:ext cx="9521261" cy="533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0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t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F_004 PPT Template_FINAL_without live text_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8" y="-60807"/>
            <a:ext cx="9373856" cy="5269876"/>
          </a:xfrm>
          <a:prstGeom prst="rect">
            <a:avLst/>
          </a:prstGeom>
        </p:spPr>
      </p:pic>
      <p:pic>
        <p:nvPicPr>
          <p:cNvPr id="3" name="Picture 2" descr="NEC_002 Nectar PPT Template_4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41626"/>
            <a:ext cx="9593270" cy="538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33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F_004 PPT Template_FINAL_without live text_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8" y="-60807"/>
            <a:ext cx="9373856" cy="526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2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lose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F_004 PPT Template_FINAL_without live text_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8" y="-60807"/>
            <a:ext cx="9373856" cy="526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964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35" tIns="45718" rIns="91435" bIns="45718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4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0" r:id="rId3"/>
    <p:sldLayoutId id="2147483665" r:id="rId4"/>
    <p:sldLayoutId id="2147483666" r:id="rId5"/>
    <p:sldLayoutId id="2147483667" r:id="rId6"/>
  </p:sldLayoutIdLst>
  <p:txStyles>
    <p:titleStyle>
      <a:lvl1pPr algn="ctr" defTabSz="9143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914353" rtl="0" eaLnBrk="1" latinLnBrk="0" hangingPunct="1">
        <a:lnSpc>
          <a:spcPct val="150000"/>
        </a:lnSpc>
        <a:spcBef>
          <a:spcPct val="20000"/>
        </a:spcBef>
        <a:buClr>
          <a:schemeClr val="accent6">
            <a:lumMod val="7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12" indent="-285736" algn="l" defTabSz="914353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42" indent="-228588" algn="l" defTabSz="914353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18" indent="-228588" algn="l" defTabSz="914353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295" indent="-228588" algn="l" defTabSz="914353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2286099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dirty="0">
                <a:latin typeface="Arial"/>
                <a:cs typeface="Arial"/>
              </a:rPr>
              <a:t>TITLE OF PRESENTATION </a:t>
            </a:r>
            <a:r>
              <a:rPr lang="en-AU" sz="3200" dirty="0">
                <a:latin typeface="Arial"/>
                <a:cs typeface="Arial"/>
              </a:rPr>
              <a:t/>
            </a:r>
            <a:br>
              <a:rPr lang="en-AU" sz="3200" dirty="0">
                <a:latin typeface="Arial"/>
                <a:cs typeface="Arial"/>
              </a:rPr>
            </a:br>
            <a:r>
              <a:rPr lang="en-AU" sz="3200" dirty="0">
                <a:latin typeface="Arial"/>
                <a:cs typeface="Arial"/>
              </a:rPr>
              <a:t>Sub heading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5166" y="4535655"/>
            <a:ext cx="60692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300" dirty="0" smtClean="0">
                <a:latin typeface="Arial"/>
                <a:cs typeface="Arial"/>
              </a:rPr>
              <a:t>communications@nectar.org.au  </a:t>
            </a:r>
            <a:r>
              <a:rPr lang="en-AU" sz="1300" i="1" dirty="0" smtClean="0">
                <a:latin typeface="Arial"/>
                <a:cs typeface="Arial"/>
              </a:rPr>
              <a:t>|  </a:t>
            </a:r>
            <a:r>
              <a:rPr lang="en-AU" sz="1300" b="1" dirty="0" err="1" smtClean="0">
                <a:solidFill>
                  <a:srgbClr val="F5B71D"/>
                </a:solidFill>
                <a:latin typeface="Arial"/>
                <a:cs typeface="Arial"/>
              </a:rPr>
              <a:t>nectar.org.au</a:t>
            </a:r>
            <a:endParaRPr lang="en-AU" sz="1300" b="1" dirty="0">
              <a:solidFill>
                <a:srgbClr val="F5B71D"/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026" y="4076550"/>
            <a:ext cx="743204" cy="830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817" y="4206545"/>
            <a:ext cx="1170191" cy="56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7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544" y="269875"/>
            <a:ext cx="94469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/>
                <a:cs typeface="Arial"/>
              </a:rPr>
              <a:t>Title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67544" y="1061963"/>
            <a:ext cx="80648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 smtClean="0">
                <a:solidFill>
                  <a:srgbClr val="F5B71D"/>
                </a:solidFill>
                <a:latin typeface="Arial"/>
                <a:cs typeface="Arial"/>
              </a:rPr>
              <a:t>Sub </a:t>
            </a:r>
            <a:r>
              <a:rPr lang="en-AU" sz="2400" b="1" dirty="0">
                <a:solidFill>
                  <a:srgbClr val="F5B71D"/>
                </a:solidFill>
                <a:latin typeface="Arial"/>
                <a:cs typeface="Arial"/>
              </a:rPr>
              <a:t>Heading </a:t>
            </a:r>
          </a:p>
          <a:p>
            <a:endParaRPr lang="en-AU" sz="1400" dirty="0">
              <a:solidFill>
                <a:srgbClr val="F5B71D"/>
              </a:solidFill>
              <a:latin typeface="Arial"/>
              <a:cs typeface="Arial"/>
            </a:endParaRP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marL="803275" lvl="2" indent="-358775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marL="444500" lvl="2"/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Maximum of 5 bolded headings per page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Maximum of 7 dot-points per page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</p:txBody>
      </p:sp>
    </p:spTree>
    <p:extLst>
      <p:ext uri="{BB962C8B-B14F-4D97-AF65-F5344CB8AC3E}">
        <p14:creationId xmlns:p14="http://schemas.microsoft.com/office/powerpoint/2010/main" val="79171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8032" y="4087700"/>
            <a:ext cx="4572000" cy="763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Presenter 1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Presenter 2 (if required)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917947"/>
            <a:ext cx="178145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/>
                <a:cs typeface="Arial"/>
              </a:rPr>
              <a:t>Add Title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395536" y="1494011"/>
            <a:ext cx="820891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>
                <a:solidFill>
                  <a:srgbClr val="F5B71D"/>
                </a:solidFill>
                <a:latin typeface="Arial"/>
                <a:cs typeface="Arial"/>
              </a:rPr>
              <a:t>Sub Heading </a:t>
            </a:r>
          </a:p>
          <a:p>
            <a:endParaRPr lang="en-AU" sz="1400" dirty="0">
              <a:solidFill>
                <a:srgbClr val="F5B71D"/>
              </a:solidFill>
              <a:latin typeface="Arial"/>
              <a:cs typeface="Arial"/>
            </a:endParaRP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lvl="1" indent="0">
              <a:buNone/>
            </a:pP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Click here to add in text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 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marL="803275" lvl="2" indent="-358775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Keep dot points short and succinct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  <a:p>
            <a:pPr marL="444500" lvl="2"/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Maximum of 5 bolded headings per page</a:t>
            </a:r>
          </a:p>
          <a:p>
            <a:pPr marL="801688" lvl="2" indent="-357188">
              <a:buFont typeface="Wingdings" charset="2"/>
              <a:buChar char="§"/>
            </a:pPr>
            <a:r>
              <a:rPr lang="en-AU" sz="1600" dirty="0">
                <a:solidFill>
                  <a:srgbClr val="000000"/>
                </a:solidFill>
                <a:latin typeface="Arial"/>
                <a:cs typeface="Arial"/>
              </a:rPr>
              <a:t>Maximum of 7 dot-points per page			</a:t>
            </a:r>
            <a:r>
              <a:rPr lang="en-AU" sz="1600" b="1" dirty="0">
                <a:solidFill>
                  <a:srgbClr val="000000"/>
                </a:solidFill>
                <a:latin typeface="Arial"/>
                <a:cs typeface="Arial"/>
              </a:rPr>
              <a:t>AU$</a:t>
            </a:r>
          </a:p>
        </p:txBody>
      </p:sp>
    </p:spTree>
    <p:extLst>
      <p:ext uri="{BB962C8B-B14F-4D97-AF65-F5344CB8AC3E}">
        <p14:creationId xmlns:p14="http://schemas.microsoft.com/office/powerpoint/2010/main" val="404800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69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feWork SA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SafeWork SA Powerpoint template</Template>
  <TotalTime>895</TotalTime>
  <Words>48</Words>
  <Application>Microsoft Macintosh PowerPoint</Application>
  <PresentationFormat>Custom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SafeWork SA Powerpoint template</vt:lpstr>
      <vt:lpstr>PowerPoint Presentation</vt:lpstr>
      <vt:lpstr>PowerPoint Presentation</vt:lpstr>
      <vt:lpstr>PowerPoint Presentation</vt:lpstr>
      <vt:lpstr>PowerPoint Presentation</vt:lpstr>
    </vt:vector>
  </TitlesOfParts>
  <Company>SA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 Kozirev</dc:creator>
  <cp:lastModifiedBy>Sarah Nisbet</cp:lastModifiedBy>
  <cp:revision>50</cp:revision>
  <dcterms:created xsi:type="dcterms:W3CDTF">2013-05-31T00:22:41Z</dcterms:created>
  <dcterms:modified xsi:type="dcterms:W3CDTF">2015-10-18T11:34:13Z</dcterms:modified>
</cp:coreProperties>
</file>